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2279213"/>
            <a:ext cx="7477601" cy="166639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6560"/>
              </a:lnSpc>
              <a:buNone/>
            </a:pPr>
            <a:r>
              <a:rPr lang="en-US" sz="5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Introducing Eco Reward Token</a:t>
            </a:r>
            <a:endParaRPr lang="en-US" sz="5250" dirty="0"/>
          </a:p>
        </p:txBody>
      </p:sp>
      <p:sp>
        <p:nvSpPr>
          <p:cNvPr id="5" name="Text 2"/>
          <p:cNvSpPr/>
          <p:nvPr/>
        </p:nvSpPr>
        <p:spPr>
          <a:xfrm>
            <a:off x="6319599" y="4278868"/>
            <a:ext cx="747760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Eco Reward Token is an ERC-20 token on the Polygon Mumbai Testnet, incentivizing and rewarding eco-friendly activities. Join the sustainability revolution!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19599" y="5594985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Created by Sneha Majhi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</p:spPr>
      </p:sp>
      <p:sp>
        <p:nvSpPr>
          <p:cNvPr id="6" name="Text 2"/>
          <p:cNvSpPr/>
          <p:nvPr/>
        </p:nvSpPr>
        <p:spPr>
          <a:xfrm>
            <a:off x="2037993" y="2898338"/>
            <a:ext cx="10554414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for Environmental Conservation</a:t>
            </a:r>
            <a:endParaRPr lang="en-US" sz="4375" dirty="0"/>
          </a:p>
        </p:txBody>
      </p:sp>
      <p:sp>
        <p:nvSpPr>
          <p:cNvPr id="7" name="Text 3"/>
          <p:cNvSpPr/>
          <p:nvPr/>
        </p:nvSpPr>
        <p:spPr>
          <a:xfrm>
            <a:off x="2037993" y="4620339"/>
            <a:ext cx="10554414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Blockchain technology is paving the way for sustainable practices. </a:t>
            </a: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Eco Reward Token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is leading the charge by offering incentives for green initiatives.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140387"/>
            <a:ext cx="796290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Eco Reward Token: Overview</a:t>
            </a:r>
            <a:endParaRPr lang="en-US" sz="4375" dirty="0"/>
          </a:p>
        </p:txBody>
      </p:sp>
      <p:sp>
        <p:nvSpPr>
          <p:cNvPr id="5" name="Shape 2"/>
          <p:cNvSpPr/>
          <p:nvPr/>
        </p:nvSpPr>
        <p:spPr>
          <a:xfrm>
            <a:off x="2037993" y="3279100"/>
            <a:ext cx="3370064" cy="2810113"/>
          </a:xfrm>
          <a:prstGeom prst="roundRect">
            <a:avLst>
              <a:gd name="adj" fmla="val 3558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3515082"/>
            <a:ext cx="2898100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Rewarding Sustainability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2273975" y="4431625"/>
            <a:ext cx="2898100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Eco Token aims to reward individuals, businesses, and organizations that adopt eco-friendly practices.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630228" y="3279100"/>
            <a:ext cx="3370064" cy="2810113"/>
          </a:xfrm>
          <a:prstGeom prst="roundRect">
            <a:avLst>
              <a:gd name="adj" fmla="val 3558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866209" y="3515082"/>
            <a:ext cx="2898100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Polygon Mumbai Testnet</a:t>
            </a:r>
            <a:endParaRPr lang="en-US" sz="2185" dirty="0"/>
          </a:p>
        </p:txBody>
      </p:sp>
      <p:sp>
        <p:nvSpPr>
          <p:cNvPr id="10" name="Text 7"/>
          <p:cNvSpPr/>
          <p:nvPr/>
        </p:nvSpPr>
        <p:spPr>
          <a:xfrm>
            <a:off x="5866209" y="4431625"/>
            <a:ext cx="2898100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token is deployed on Polygon, providing a scalable and cost-efficient network for environmental conservation.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222462" y="3279100"/>
            <a:ext cx="3370064" cy="2810113"/>
          </a:xfrm>
          <a:prstGeom prst="roundRect">
            <a:avLst>
              <a:gd name="adj" fmla="val 3558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58444" y="3515082"/>
            <a:ext cx="2898100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1000 Tokens Available</a:t>
            </a:r>
            <a:endParaRPr lang="en-US" sz="2185" dirty="0"/>
          </a:p>
        </p:txBody>
      </p:sp>
      <p:sp>
        <p:nvSpPr>
          <p:cNvPr id="13" name="Text 10"/>
          <p:cNvSpPr/>
          <p:nvPr/>
        </p:nvSpPr>
        <p:spPr>
          <a:xfrm>
            <a:off x="9458444" y="4431625"/>
            <a:ext cx="2898100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There's a limited supply of 1000 Eco Tokens, ensuring scarcity and exclusivity.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905947"/>
            <a:ext cx="7477601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Purpose and Functionality of Eco Token</a:t>
            </a:r>
            <a:endParaRPr lang="en-US" sz="4375" dirty="0"/>
          </a:p>
        </p:txBody>
      </p:sp>
      <p:sp>
        <p:nvSpPr>
          <p:cNvPr id="5" name="Shape 2"/>
          <p:cNvSpPr/>
          <p:nvPr/>
        </p:nvSpPr>
        <p:spPr>
          <a:xfrm>
            <a:off x="6319599" y="28015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08552" y="2843213"/>
            <a:ext cx="12192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5" dirty="0"/>
          </a:p>
        </p:txBody>
      </p:sp>
      <p:sp>
        <p:nvSpPr>
          <p:cNvPr id="7" name="Text 4"/>
          <p:cNvSpPr/>
          <p:nvPr/>
        </p:nvSpPr>
        <p:spPr>
          <a:xfrm>
            <a:off x="7041713" y="2877860"/>
            <a:ext cx="2905601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Incentivize Green Behavior</a:t>
            </a:r>
            <a:endParaRPr lang="en-US" sz="2185" dirty="0"/>
          </a:p>
        </p:txBody>
      </p:sp>
      <p:sp>
        <p:nvSpPr>
          <p:cNvPr id="8" name="Text 5"/>
          <p:cNvSpPr/>
          <p:nvPr/>
        </p:nvSpPr>
        <p:spPr>
          <a:xfrm>
            <a:off x="7041713" y="3794403"/>
            <a:ext cx="2905601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Earn Eco Tokens by participating in sustainable activities like recycling, conserving energy, and reducing carbon footprint.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69485" y="28015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24148" y="2843213"/>
            <a:ext cx="19050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5" dirty="0"/>
          </a:p>
        </p:txBody>
      </p:sp>
      <p:sp>
        <p:nvSpPr>
          <p:cNvPr id="11" name="Text 8"/>
          <p:cNvSpPr/>
          <p:nvPr/>
        </p:nvSpPr>
        <p:spPr>
          <a:xfrm>
            <a:off x="10891599" y="2877860"/>
            <a:ext cx="2905601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 Redemption</a:t>
            </a:r>
            <a:endParaRPr lang="en-US" sz="2185" dirty="0"/>
          </a:p>
        </p:txBody>
      </p:sp>
      <p:sp>
        <p:nvSpPr>
          <p:cNvPr id="12" name="Text 9"/>
          <p:cNvSpPr/>
          <p:nvPr/>
        </p:nvSpPr>
        <p:spPr>
          <a:xfrm>
            <a:off x="10891599" y="3794403"/>
            <a:ext cx="2905601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Redeem Eco Tokens for eco-friendly products, services, and experiences from partnering businesses.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319599" y="596717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74262" y="6008846"/>
            <a:ext cx="19050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5" dirty="0"/>
          </a:p>
        </p:txBody>
      </p:sp>
      <p:sp>
        <p:nvSpPr>
          <p:cNvPr id="15" name="Text 12"/>
          <p:cNvSpPr/>
          <p:nvPr/>
        </p:nvSpPr>
        <p:spPr>
          <a:xfrm>
            <a:off x="7041713" y="6043493"/>
            <a:ext cx="370332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Donation for Conservation</a:t>
            </a:r>
            <a:endParaRPr lang="en-US" sz="2185" dirty="0"/>
          </a:p>
        </p:txBody>
      </p:sp>
      <p:sp>
        <p:nvSpPr>
          <p:cNvPr id="16" name="Text 13"/>
          <p:cNvSpPr/>
          <p:nvPr/>
        </p:nvSpPr>
        <p:spPr>
          <a:xfrm>
            <a:off x="7041713" y="6612850"/>
            <a:ext cx="6755487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Contribute towards environmental projects through donations made with Eco Tokens.</a:t>
            </a:r>
            <a:endParaRPr lang="en-US" sz="17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557338"/>
            <a:ext cx="489966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Technology Stack</a:t>
            </a:r>
            <a:endParaRPr 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2037993" y="2807137"/>
            <a:ext cx="3156347" cy="83296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Next.js: Framework for User Interface</a:t>
            </a:r>
            <a:endParaRPr lang="en-US" sz="2625" dirty="0"/>
          </a:p>
        </p:txBody>
      </p:sp>
      <p:sp>
        <p:nvSpPr>
          <p:cNvPr id="6" name="Text 3"/>
          <p:cNvSpPr/>
          <p:nvPr/>
        </p:nvSpPr>
        <p:spPr>
          <a:xfrm>
            <a:off x="2037993" y="3862268"/>
            <a:ext cx="315634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Build an interactive and responsive user interface for Eco Reward Token with Next.js, enabling seamless web experiences.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2807137"/>
            <a:ext cx="3156347" cy="166592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Hardhat: Development Framework for Smart Contracts</a:t>
            </a:r>
            <a:endParaRPr lang="en-US" sz="2625" dirty="0"/>
          </a:p>
        </p:txBody>
      </p:sp>
      <p:sp>
        <p:nvSpPr>
          <p:cNvPr id="8" name="Text 5"/>
          <p:cNvSpPr/>
          <p:nvPr/>
        </p:nvSpPr>
        <p:spPr>
          <a:xfrm>
            <a:off x="5743932" y="4695230"/>
            <a:ext cx="3156347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Utilize the powerful features of Hardhat to develop secure and efficient smart contracts that power Eco Reward Token.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2807137"/>
            <a:ext cx="3156347" cy="166592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OpenZeppelin: Library for Secure Smart Contract Development</a:t>
            </a:r>
            <a:endParaRPr lang="en-US" sz="2625" dirty="0"/>
          </a:p>
        </p:txBody>
      </p:sp>
      <p:sp>
        <p:nvSpPr>
          <p:cNvPr id="10" name="Text 7"/>
          <p:cNvSpPr/>
          <p:nvPr/>
        </p:nvSpPr>
        <p:spPr>
          <a:xfrm>
            <a:off x="9449872" y="4695230"/>
            <a:ext cx="315634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Rely on the battle-tested OpenZeppelin library to ensure the robustness, reliability, and security of Eco Reward Token smart contracts.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151578"/>
            <a:ext cx="65455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Frontend Development</a:t>
            </a:r>
            <a:endParaRPr 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2037993" y="3401378"/>
            <a:ext cx="5006221" cy="83296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 Framework: Features and Benefits</a:t>
            </a:r>
            <a:endParaRPr lang="en-US" sz="2625" dirty="0"/>
          </a:p>
        </p:txBody>
      </p:sp>
      <p:sp>
        <p:nvSpPr>
          <p:cNvPr id="6" name="Text 3"/>
          <p:cNvSpPr/>
          <p:nvPr/>
        </p:nvSpPr>
        <p:spPr>
          <a:xfrm>
            <a:off x="2037993" y="4456509"/>
            <a:ext cx="5006221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Harness the benefits of Next.js, including server-side rendering, automatic routing, and a component-based architecture for seamless frontend development.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806" y="3401378"/>
            <a:ext cx="5006221" cy="83296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Interface Design and Development</a:t>
            </a:r>
            <a:endParaRPr lang="en-US" sz="2625" dirty="0"/>
          </a:p>
        </p:txBody>
      </p:sp>
      <p:sp>
        <p:nvSpPr>
          <p:cNvPr id="8" name="Text 5"/>
          <p:cNvSpPr/>
          <p:nvPr/>
        </p:nvSpPr>
        <p:spPr>
          <a:xfrm>
            <a:off x="7593806" y="4456509"/>
            <a:ext cx="500622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 a visually appealing and intuitive user interface for Eco Reward Token to provide users with a delightful and engaging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329220"/>
            <a:ext cx="8221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Contract Development</a:t>
            </a:r>
            <a:endParaRPr 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2037993" y="3579019"/>
            <a:ext cx="5006221" cy="83296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Hardhat Framework: Features and Benefits</a:t>
            </a:r>
            <a:endParaRPr lang="en-US" sz="2625" dirty="0"/>
          </a:p>
        </p:txBody>
      </p:sp>
      <p:sp>
        <p:nvSpPr>
          <p:cNvPr id="6" name="Text 3"/>
          <p:cNvSpPr/>
          <p:nvPr/>
        </p:nvSpPr>
        <p:spPr>
          <a:xfrm>
            <a:off x="2037993" y="4634151"/>
            <a:ext cx="500622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Leverage the extensive tooling and development environment provided by Hardhat to streamline the development and testing of smart contracts.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806" y="3579019"/>
            <a:ext cx="5006221" cy="83296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Implementation of ERC-20 Token Functionality</a:t>
            </a:r>
            <a:endParaRPr lang="en-US" sz="2625" dirty="0"/>
          </a:p>
        </p:txBody>
      </p:sp>
      <p:sp>
        <p:nvSpPr>
          <p:cNvPr id="8" name="Text 5"/>
          <p:cNvSpPr/>
          <p:nvPr/>
        </p:nvSpPr>
        <p:spPr>
          <a:xfrm>
            <a:off x="7593806" y="4634151"/>
            <a:ext cx="500622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Integrate the ERC-20 token standard into the smart contract of Eco Reward Token, allowing for seamless token transfers and interactions.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3067883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Eco Reward Token, fueled by blockchain technology, offers a promising solution to encourage eco-friendly practices and drive environmental conservation. Join the movement today!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2692</Words>
  <Application>WPS Presentation</Application>
  <PresentationFormat>On-screen Show (16:9)</PresentationFormat>
  <Paragraphs>82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3" baseType="lpstr">
      <vt:lpstr>Arial</vt:lpstr>
      <vt:lpstr>SimSun</vt:lpstr>
      <vt:lpstr>Wingdings</vt:lpstr>
      <vt:lpstr>Montserrat</vt:lpstr>
      <vt:lpstr>Segoe Print</vt:lpstr>
      <vt:lpstr>Montserrat</vt:lpstr>
      <vt:lpstr>Montserrat</vt:lpstr>
      <vt:lpstr>Heebo</vt:lpstr>
      <vt:lpstr>Heebo</vt:lpstr>
      <vt:lpstr>Heebo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p4pra</cp:lastModifiedBy>
  <cp:revision>2</cp:revision>
  <dcterms:created xsi:type="dcterms:W3CDTF">2023-10-07T10:11:00Z</dcterms:created>
  <dcterms:modified xsi:type="dcterms:W3CDTF">2023-10-07T10:13:12Z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31C471B7E41649BCBAB1F7256ADBDFC3_13</vt:lpwstr>
  </property>
  <property fmtid="{D5CDD505-2E9C-101B-9397-08002B2CF9AE}" pid="3" name="KSOProductBuildVer">
    <vt:lpwstr>1033-12.2.0.13215</vt:lpwstr>
  </property>
</Properties>
</file>